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267" r:id="rId3"/>
    <p:sldId id="265" r:id="rId4"/>
    <p:sldId id="271" r:id="rId5"/>
    <p:sldId id="273" r:id="rId6"/>
    <p:sldId id="297" r:id="rId7"/>
    <p:sldId id="298" r:id="rId8"/>
    <p:sldId id="299" r:id="rId9"/>
    <p:sldId id="300" r:id="rId10"/>
    <p:sldId id="304" r:id="rId11"/>
    <p:sldId id="301" r:id="rId12"/>
    <p:sldId id="285" r:id="rId13"/>
    <p:sldId id="284" r:id="rId14"/>
    <p:sldId id="302" r:id="rId15"/>
    <p:sldId id="260" r:id="rId16"/>
    <p:sldId id="303" r:id="rId17"/>
    <p:sldId id="287" r:id="rId18"/>
    <p:sldId id="296" r:id="rId19"/>
    <p:sldId id="289" r:id="rId20"/>
    <p:sldId id="295" r:id="rId21"/>
    <p:sldId id="292" r:id="rId22"/>
    <p:sldId id="293" r:id="rId23"/>
    <p:sldId id="294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FF"/>
    <a:srgbClr val="00CC99"/>
    <a:srgbClr val="3FE1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0" autoAdjust="0"/>
  </p:normalViewPr>
  <p:slideViewPr>
    <p:cSldViewPr>
      <p:cViewPr>
        <p:scale>
          <a:sx n="70" d="100"/>
          <a:sy n="70" d="100"/>
        </p:scale>
        <p:origin x="-19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69B0-EDF9-4D83-9DA3-9FEF47338ED7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E0A7D-D851-4892-9F2C-15234BAEE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879F-F5A9-45F3-82ED-3E16476F1315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2417-F1A5-4ED1-9CE5-D508B8F121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417-F1A5-4ED1-9CE5-D508B8F1213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F73E-D823-4C03-BBB7-3915AD7E8787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9F5B-1496-4803-844F-DB4A1647C3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8620" y="0"/>
            <a:ext cx="9347200" cy="70104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МАМА\Новая папка (4)\22848895_Kids_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2664296" cy="25620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612068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Яркополенская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школа-детский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</a:rPr>
              <a:t>сад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   ГЕНДЕРНОЕ ВОСПИТАНИЕ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ДЕТЕЙ    ЧЕРЕЗ   ИГРОВУЮ  ДЕЯТЕЛЬНОСТЬ »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CC99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CC99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CC99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CC99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CC99"/>
                </a:solidFill>
                <a:latin typeface="Monotype Corsiva" pitchFamily="66" charset="0"/>
              </a:rPr>
              <a:t>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Выполнила: воспитатель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Османова Э.Э.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Desktop\фото на ММО\IMG_20201116_154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949694" cy="303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сюжетно-ролевой игре успешно развивается личность ребёнка, его интеллект, воля, воображение, коммуникативность, стремление к самореализации, самовыражению.  Играя роль, ребёнок выполняет определённую социальную функцию, дифференцированную по полу.</a:t>
            </a:r>
            <a:endParaRPr lang="ru-RU" sz="2800" dirty="0"/>
          </a:p>
        </p:txBody>
      </p:sp>
      <p:pic>
        <p:nvPicPr>
          <p:cNvPr id="6" name="Picture 2" descr="https://i.mycdn.me/i?r=AyH4iRPQ2q0otWIFepML2LxReB_rDLvu4fY28wqgHqCK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39604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i.mycdn.me/i?r=AyH4iRPQ2q0otWIFepML2LxRVL0N56wTzkv_oVcOwct0J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1044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35864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Коммуникативные игры </a:t>
            </a:r>
            <a:r>
              <a:rPr lang="ru-RU" sz="2400" dirty="0" smtClean="0"/>
              <a:t>– так называют игры для развития умения общаться, умения сотрудничать и взаимодействовать с людьми в разнообразных жизненных ситуациях. В коммуникативные игры можно играть и дома, и во дворе, в детском саду, на празднике, развлечениях, или использовать как минутки отдыха после занятий.</a:t>
            </a:r>
            <a:br>
              <a:rPr lang="ru-RU" sz="2400" dirty="0" smtClean="0"/>
            </a:br>
            <a:r>
              <a:rPr lang="ru-RU" sz="2400" dirty="0" smtClean="0"/>
              <a:t>Используются такие игры как: «Скажи комплимент», «Подарок», «Посмотри в глаза», «Секретные совещания» и др.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316" name="Picture 4" descr="https://i.mycdn.me/i?r=AyH4iRPQ2q0otWIFepML2LxR3YOmnUGMbKhf4HXPlaLR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1764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i.mycdn.me/i?r=AyH4iRPQ2q0otWIFepML2LxRQA4gIdyJ1npYZMTCha-f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1052736"/>
            <a:ext cx="4392488" cy="518457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 важности </a:t>
            </a:r>
            <a:r>
              <a:rPr lang="ru-RU" sz="2000" b="1" dirty="0" smtClean="0"/>
              <a:t>дидактических</a:t>
            </a:r>
            <a:r>
              <a:rPr lang="ru-RU" sz="2000" dirty="0" smtClean="0"/>
              <a:t> игр не стоит и говорить, они являются игровой формой обучения и развития детей, что важно в любом возрасте. 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Дидактические и словесные игры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dirty="0" smtClean="0"/>
              <a:t> «Кто что носит» </a:t>
            </a:r>
            <a:br>
              <a:rPr lang="ru-RU" sz="2000" dirty="0" smtClean="0"/>
            </a:br>
            <a:r>
              <a:rPr lang="ru-RU" sz="2000" dirty="0" smtClean="0"/>
              <a:t>«Волшебный цветок» </a:t>
            </a:r>
            <a:br>
              <a:rPr lang="ru-RU" sz="2000" dirty="0" smtClean="0"/>
            </a:br>
            <a:r>
              <a:rPr lang="ru-RU" sz="2000" dirty="0" smtClean="0"/>
              <a:t> « За что нам нравятся мальчики (девочки)?»</a:t>
            </a:r>
            <a:br>
              <a:rPr lang="ru-RU" sz="2000" dirty="0" smtClean="0"/>
            </a:br>
            <a:r>
              <a:rPr lang="ru-RU" sz="2000" dirty="0" smtClean="0"/>
              <a:t>« Как я дома помогаю?»</a:t>
            </a:r>
            <a:br>
              <a:rPr lang="ru-RU" sz="2000" dirty="0" smtClean="0"/>
            </a:br>
            <a:r>
              <a:rPr lang="ru-RU" sz="2000" dirty="0" smtClean="0"/>
              <a:t>« Кто я в семье?»</a:t>
            </a:r>
            <a:br>
              <a:rPr lang="ru-RU" sz="2000" dirty="0" smtClean="0"/>
            </a:br>
            <a:r>
              <a:rPr lang="ru-RU" sz="2000" dirty="0" smtClean="0"/>
              <a:t>«Вежливые слова»   </a:t>
            </a:r>
            <a:br>
              <a:rPr lang="ru-RU" sz="2000" dirty="0" smtClean="0"/>
            </a:br>
            <a:r>
              <a:rPr lang="ru-RU" sz="2000" dirty="0" smtClean="0"/>
              <a:t>« Ушки на макушке»</a:t>
            </a:r>
            <a:br>
              <a:rPr lang="ru-RU" sz="2000" dirty="0" smtClean="0"/>
            </a:br>
            <a:r>
              <a:rPr lang="ru-RU" sz="2000" dirty="0" smtClean="0"/>
              <a:t>"Подарки для Саши и Маши" </a:t>
            </a:r>
            <a:br>
              <a:rPr lang="ru-RU" sz="2000" dirty="0" smtClean="0"/>
            </a:br>
            <a:r>
              <a:rPr lang="ru-RU" sz="2000" dirty="0" smtClean="0"/>
              <a:t>«Чемодан» </a:t>
            </a:r>
            <a:br>
              <a:rPr lang="ru-RU" sz="2000" dirty="0" smtClean="0"/>
            </a:br>
            <a:r>
              <a:rPr lang="ru-RU" sz="2000" dirty="0" smtClean="0"/>
              <a:t>«Чем похожи наши мамы? Чем похожи    наши папы?»</a:t>
            </a:r>
            <a:br>
              <a:rPr lang="ru-RU" sz="2000" dirty="0" smtClean="0"/>
            </a:br>
            <a:r>
              <a:rPr lang="ru-RU" sz="2000" dirty="0" smtClean="0"/>
              <a:t>«Благородные поступки» </a:t>
            </a:r>
            <a:br>
              <a:rPr lang="ru-RU" sz="2000" dirty="0" smtClean="0"/>
            </a:br>
            <a:r>
              <a:rPr lang="ru-RU" sz="2000" dirty="0" smtClean="0"/>
              <a:t>«Собери цепочку»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C:\Users\User\Desktop\фото на ММО\IMG_20201117_16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38884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фото на ММО\IMG_20201117_161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3960440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196752"/>
            <a:ext cx="4680520" cy="489654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Или, например, словесная игра с мячом </a:t>
            </a:r>
            <a:r>
              <a:rPr lang="ru-RU" sz="2700" b="1" i="1" dirty="0" smtClean="0"/>
              <a:t>«Кто что делает» (</a:t>
            </a:r>
            <a:r>
              <a:rPr lang="ru-RU" sz="2700" i="1" dirty="0" smtClean="0"/>
              <a:t>о мужских и женских обязанностях в семье)</a:t>
            </a:r>
            <a:r>
              <a:rPr lang="ru-RU" sz="2700" dirty="0" smtClean="0"/>
              <a:t>. Воспитатель бросает мяч ребёнку и называет </a:t>
            </a:r>
            <a:r>
              <a:rPr lang="ru-RU" sz="2700" i="1" dirty="0" smtClean="0"/>
              <a:t>«мама»</a:t>
            </a:r>
            <a:r>
              <a:rPr lang="ru-RU" sz="2700" dirty="0" smtClean="0"/>
              <a:t>, ребёнок должен назвать слова-действия, относящиеся к обязанностям мамы. </a:t>
            </a:r>
            <a:br>
              <a:rPr lang="ru-RU" sz="2700" dirty="0" smtClean="0"/>
            </a:br>
            <a:r>
              <a:rPr lang="ru-RU" sz="2700" b="1" dirty="0" smtClean="0"/>
              <a:t>«Твоя мама…», </a:t>
            </a:r>
            <a:r>
              <a:rPr lang="ru-RU" sz="2700" dirty="0" smtClean="0"/>
              <a:t>ребенок возвращает мяч – «Моя мама самая добрая», заботливая, умная, красивая, лучше всех готовит обед… Аналогично проводится со словами «Твой папа»)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 descr="https://i.mycdn.me/i?r=AzEPZsRbOZEKgBhR0XGMT1RkJSqFhlI7gweeMb3jhkgag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i.mycdn.me/i?r=AzEPZsRbOZEKgBhR0XGMT1RkxCJo6j8RbED9EvF5cicPtq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88640"/>
            <a:ext cx="4032448" cy="37444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Подвижные игры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«Перевоплощение», «Найди свою пару», «Мы мальчики, мы девочки», «Перетягивание каната», «Два мороза», «Утка и утята», «Кошки-мышки» и др.</a:t>
            </a:r>
            <a:endParaRPr lang="ru-RU" sz="2800" dirty="0"/>
          </a:p>
        </p:txBody>
      </p:sp>
      <p:pic>
        <p:nvPicPr>
          <p:cNvPr id="7170" name="Picture 2" descr="C:\Users\User\Desktop\фото на ММО\IMG_20201115_162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40005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фото на ММО\IMG_20201115_163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фото на ММО\IMG_20201115_163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764704"/>
            <a:ext cx="4320480" cy="532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Имитационные игры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Детям предлагается исполнить роль того или иного персонажа, показать жестами, мимикой эмоциональное состояние </a:t>
            </a:r>
            <a:r>
              <a:rPr lang="ru-RU" sz="2400" u="sng" dirty="0" smtClean="0"/>
              <a:t>героя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«Рассердившаяся девочка», «Испуганный мальчик», «Ласковая девочка», «Любящая мама», «Весёлый папа», «Обиженная дочка», «Уставшая бабушка», «Злобный мальчик» и т. д. Можно использовать при этом смайлики  с разной мимикой.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 descr="https://i.mycdn.me/image?id=905786775526&amp;t=3&amp;plc=API&amp;viewToken=JYCDsTREcO7JXQDlgdltew&amp;tkn=*ioAHFd_A_QM3W14wstVzb2X-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i.mycdn.me/image?id=905786775270&amp;t=3&amp;plc=API&amp;viewToken=nHc9W6Hg4W5NyP8kT4WSag&amp;tkn=*qrdbo3jpgp433qk5wmXw2XYHD_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20688"/>
            <a:ext cx="18722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i.mycdn.me/image?id=905786773222&amp;t=3&amp;plc=API&amp;viewToken=OXHyNts3isBv2BbpJ2hBOg&amp;tkn=*wgxLQ7AZPJSUhBh06dnrLAXa6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20340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i.mycdn.me/image?id=905786774246&amp;t=3&amp;plc=API&amp;viewToken=fRmHCuCr1sXTUgJb11yYhQ&amp;tkn=*U0Rx2YJ_vpBDinl0Jmac02IVeQ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501008"/>
            <a:ext cx="2069960" cy="287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320480" cy="2808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Символические игры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«Предмет- мужчина, предмет-женщина», «Мой любимый герой», «Сбор чемодана», «Кто живёт в твоём сердце» и др.</a:t>
            </a:r>
            <a:endParaRPr lang="ru-RU" sz="2800" dirty="0"/>
          </a:p>
        </p:txBody>
      </p:sp>
      <p:pic>
        <p:nvPicPr>
          <p:cNvPr id="38914" name="Picture 2" descr="https://i.mycdn.me/i?r=AyH4iRPQ2q0otWIFepML2LxRTPN8G4Fxv7kYzwSrsUWl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600400" cy="3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i.mycdn.me/image?id=905855066342&amp;t=3&amp;plc=API&amp;viewToken=nsyY4zVaA9-tX-dSSiOdtA&amp;tkn=*5ODA1pdCbSWjjwY_3W6mal67d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45614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i.mycdn.me/i?r=AyH4iRPQ2q0otWIFepML2LxRnmBp5R1KPh0Z7ErPrMIx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2204864"/>
            <a:ext cx="4896544" cy="41044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Игры - состязания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«Кто больше скажет красивых слов о маме, папе».</a:t>
            </a:r>
            <a:br>
              <a:rPr lang="ru-RU" sz="2200" dirty="0" smtClean="0"/>
            </a:br>
            <a:r>
              <a:rPr lang="ru-RU" sz="2200" dirty="0" smtClean="0"/>
              <a:t>«Кто больше назовёт имён мальчиков (девочек)».</a:t>
            </a:r>
            <a:br>
              <a:rPr lang="ru-RU" sz="2200" dirty="0" smtClean="0"/>
            </a:br>
            <a:r>
              <a:rPr lang="ru-RU" sz="2200" dirty="0" smtClean="0"/>
              <a:t>«Кто больше назовёт мужских и женских (маминых и папиных) вещей».</a:t>
            </a:r>
            <a:br>
              <a:rPr lang="ru-RU" sz="2200" dirty="0" smtClean="0"/>
            </a:br>
            <a:r>
              <a:rPr lang="ru-RU" sz="2200" dirty="0" smtClean="0"/>
              <a:t> «Кто больше вспомнит сказок с добрыми, заботливыми, трудолюбивыми  и сильными, выносливыми, отважными, находчивыми героями» ит. д.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https://i.mycdn.me/i?r=AyH4iRPQ2q0otWIFepML2LxRGk7Srq4btFMvRxeyLU0R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i.mycdn.me/image?id=905788339430&amp;t=3&amp;plc=API&amp;viewToken=cY741NCty_n11SblXSFgIg&amp;tkn=*Y2IuhQdOfgbO7_jyBpq8PZNLr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7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i.mycdn.me/i?r=AyH4iRPQ2q0otWIFepML2LxR1-ncwMbN7irtkTOOPv9pk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29000"/>
            <a:ext cx="3528392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5004048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 Настольно-печатные игры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«Хоккей»</a:t>
            </a:r>
            <a:br>
              <a:rPr lang="ru-RU" sz="3100" dirty="0" smtClean="0"/>
            </a:br>
            <a:r>
              <a:rPr lang="ru-RU" sz="3100" dirty="0" smtClean="0"/>
              <a:t>«Футбол»</a:t>
            </a:r>
            <a:br>
              <a:rPr lang="ru-RU" sz="3100" dirty="0" smtClean="0"/>
            </a:br>
            <a:r>
              <a:rPr lang="ru-RU" sz="3100" dirty="0" smtClean="0"/>
              <a:t>«Правила этикета»</a:t>
            </a:r>
            <a:br>
              <a:rPr lang="ru-RU" sz="3100" dirty="0" smtClean="0"/>
            </a:br>
            <a:r>
              <a:rPr lang="ru-RU" sz="3100" dirty="0" smtClean="0"/>
              <a:t>«Лото-ассоциации»</a:t>
            </a:r>
            <a:br>
              <a:rPr lang="ru-RU" sz="3100" dirty="0" smtClean="0"/>
            </a:br>
            <a:r>
              <a:rPr lang="ru-RU" sz="3100" dirty="0" smtClean="0"/>
              <a:t> «Эмоции»</a:t>
            </a:r>
            <a:br>
              <a:rPr lang="ru-RU" sz="3100" dirty="0" smtClean="0"/>
            </a:br>
            <a:r>
              <a:rPr lang="ru-RU" sz="3100" dirty="0" smtClean="0"/>
              <a:t> «Пазлы»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 descr="C:\Users\User\Desktop\фото на ММО\IMG_20201116_11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3662197" cy="274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i.mycdn.me/i?r=AyH4iRPQ2q0otWIFepML2LxRBaPVqh9ruFofvuwXUMmm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i.mycdn.me/i?r=AyH4iRPQ2q0otWIFepML2LxR1lnk4d9sNlRGIqLjBxTru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96952"/>
            <a:ext cx="38884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5"/>
            <a:ext cx="8424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Неоценимую помощь в решении задач воспитания детей с учетом гендерных особенностей может оказать </a:t>
            </a:r>
            <a:r>
              <a:rPr lang="ru-RU" sz="2000" b="1" dirty="0" smtClean="0">
                <a:solidFill>
                  <a:srgbClr val="FF0000"/>
                </a:solidFill>
              </a:rPr>
              <a:t>народная игра</a:t>
            </a:r>
            <a:r>
              <a:rPr lang="ru-RU" sz="2000" dirty="0" smtClean="0"/>
              <a:t>, которая является неотъемлемой частью национального богатства и способствует гендерному воспитанию детей в той его части, где рассматриваются вопросы  быта,  обычаи, труд мужчин и женщин. </a:t>
            </a:r>
            <a:br>
              <a:rPr lang="ru-RU" sz="2000" dirty="0" smtClean="0"/>
            </a:br>
            <a:r>
              <a:rPr lang="ru-RU" sz="2000" dirty="0" smtClean="0"/>
              <a:t>Игры для мальчиков</a:t>
            </a:r>
            <a:br>
              <a:rPr lang="ru-RU" sz="2000" dirty="0" smtClean="0"/>
            </a:br>
            <a:r>
              <a:rPr lang="ru-RU" sz="2000" dirty="0" smtClean="0"/>
              <a:t> «Салки», «Перетяжки» (каната, на палках), «Гуси», «Бой петухов», «Муха», «Рыбаки и рыбки», «Лапта» и т.д.</a:t>
            </a:r>
            <a:br>
              <a:rPr lang="ru-RU" sz="2000" dirty="0" smtClean="0"/>
            </a:br>
            <a:r>
              <a:rPr lang="ru-RU" sz="2000" dirty="0" smtClean="0"/>
              <a:t>          Народные игры для девочек </a:t>
            </a:r>
            <a:br>
              <a:rPr lang="ru-RU" sz="2000" dirty="0" smtClean="0"/>
            </a:br>
            <a:r>
              <a:rPr lang="ru-RU" sz="2000" dirty="0" smtClean="0"/>
              <a:t>«Надень и попляши», «Кострома», «Заря - зарница», «В хороводе были мы»,  «Аленький платочек», «Золотое колечко» и т.д.</a:t>
            </a:r>
          </a:p>
          <a:p>
            <a:pPr algn="ctr"/>
            <a:endParaRPr lang="ru-RU" b="1" dirty="0"/>
          </a:p>
        </p:txBody>
      </p:sp>
      <p:pic>
        <p:nvPicPr>
          <p:cNvPr id="6146" name="Picture 2" descr="https://i.mycdn.me/i?r=AzEPZsRbOZEKgBhR0XGMT1RkE3fZdHSHbuKkswzp8NdNm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https://i.mycdn.me/i?r=AyH4iRPQ2q0otWIFepML2LxR3AgbarRhp8gk2dro2Zspm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i.mycdn.me/i?r=AzEPZsRbOZEKgBhR0XGMT1RkjJYf64IRmLVB70FPJS7BlK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302433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2" lvl="0" indent="-449262" algn="just">
              <a:buClr>
                <a:schemeClr val="dk1"/>
              </a:buClr>
              <a:buSzPct val="25000"/>
            </a:pPr>
            <a:endParaRPr lang="en-US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836712"/>
            <a:ext cx="59046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rgbClr val="008000"/>
                </a:solidFill>
              </a:rPr>
              <a:t>Без игры нет и не может быть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08000"/>
                </a:solidFill>
              </a:rPr>
              <a:t>полноценного умственного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08000"/>
                </a:solidFill>
              </a:rPr>
              <a:t>развития…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08000"/>
                </a:solidFill>
              </a:rPr>
              <a:t>Игра – это искра, зажигающая огонёк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08000"/>
                </a:solidFill>
              </a:rPr>
              <a:t>пытливости и любознательности.</a:t>
            </a:r>
          </a:p>
          <a:p>
            <a:pPr>
              <a:buFontTx/>
              <a:buNone/>
            </a:pPr>
            <a:endParaRPr lang="ru-RU" b="1" i="1" dirty="0" smtClean="0">
              <a:solidFill>
                <a:srgbClr val="008000"/>
              </a:solidFill>
            </a:endParaRPr>
          </a:p>
          <a:p>
            <a:pPr algn="r">
              <a:buFontTx/>
              <a:buNone/>
            </a:pPr>
            <a:r>
              <a:rPr lang="ru-RU" sz="2000" b="1" i="1" dirty="0" smtClean="0">
                <a:solidFill>
                  <a:srgbClr val="D60093"/>
                </a:solidFill>
              </a:rPr>
              <a:t>В.А. Сухомлинский</a:t>
            </a:r>
            <a:endParaRPr lang="ru-RU" sz="2000" b="1" i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C:\Users\User\Desktop\фото на ММО\IMG_20201115_16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2707">
            <a:off x="481769" y="2950162"/>
            <a:ext cx="40005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фото на ММО\IMG_20201115_164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6832">
            <a:off x="4427984" y="3573016"/>
            <a:ext cx="40005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581865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Эти и другие игры помогают детям расширить знания, знакомят с нормами поведения мальчиков и девочек, принятых в обществе, прививают нравственные качества, развивают познавательно речевые способности.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357298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101449"/>
              <a:buFont typeface="Arial"/>
              <a:buChar char="•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Особого внимания со стороны педагогов требуют проблемы, связанные с организацией предметно-пространственной среды.</a:t>
            </a:r>
          </a:p>
          <a:p>
            <a:r>
              <a:rPr lang="ru-RU" sz="2400" dirty="0" smtClean="0"/>
              <a:t>Предметно-пространственная среда не только обеспечивает разные виды активности дошкольников (физической, </a:t>
            </a:r>
            <a:r>
              <a:rPr lang="ru-RU" sz="2400" b="1" dirty="0" smtClean="0"/>
              <a:t>игровой</a:t>
            </a:r>
            <a:r>
              <a:rPr lang="ru-RU" sz="2400" dirty="0" smtClean="0"/>
              <a:t>, умственной и т. п.), но и является основой его самостоятельной </a:t>
            </a:r>
            <a:r>
              <a:rPr lang="ru-RU" sz="2400" b="1" dirty="0" smtClean="0"/>
              <a:t>деятельности с учётом гендерных особенностей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26" name="Picture 2" descr="C:\Users\User\Desktop\фото на ММО\IMG_20201111_094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930624" cy="219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фото на ММО\IMG_20201111_094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08920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фото на ММО\IMG_20201111_094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33056"/>
            <a:ext cx="22322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документы\Мои рисунки\рамочки\b6e8f0a9b4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37112"/>
            <a:ext cx="8001056" cy="1944216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95536" y="332656"/>
            <a:ext cx="8280920" cy="4239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Грамотно организованная игровая деятельность и предметно ­ развивающее пространство, обусловленное дифференцированным подходом, непроизвольно формирует у детей тонкости общения, жизненные стили природосообразного статуса психического поведения, адекватного своему полу.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Никогда не забывайте, что перед вами не просто ребёнок, а мальчик или девочка с присущими им особенностями восприятия, мышления, эмоций. Воспитывать, обучать и даже любить их надо по- разному. Но обязательно очень любить!» (В.Д. Еремеева  психолог).</a:t>
            </a:r>
            <a:endParaRPr lang="ru-RU" sz="2400" dirty="0"/>
          </a:p>
        </p:txBody>
      </p:sp>
      <p:pic>
        <p:nvPicPr>
          <p:cNvPr id="6146" name="Picture 2" descr="C:\Users\User\Desktop\фото на ММО\IMG_20201115_165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08107">
            <a:off x="734702" y="2461832"/>
            <a:ext cx="2347786" cy="330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фото на ММО\IMG_20201115_165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8410">
            <a:off x="6068243" y="2183529"/>
            <a:ext cx="2258581" cy="353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esktop\фото на ММО\IMG_20201115_163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92896"/>
            <a:ext cx="22922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Q\Desktop\4 Лекция ДОУ декабрь\анимашки\deti\de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0697"/>
            <a:ext cx="3111401" cy="3511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\Desktop\4 Лекция ДОУ декабрь\анимашки\rasteniya\rast2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318853" cy="2318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8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928670"/>
            <a:ext cx="8143932" cy="313932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дошкольный период игровая деятельность является ведущей и основной. Именно в игровой деятельности у мальчиков и девочек формируются, тренируются жизненные стили и поведение, подобающие половым различиям.</a:t>
            </a:r>
            <a:endParaRPr lang="ru-RU" sz="3200" dirty="0"/>
          </a:p>
        </p:txBody>
      </p:sp>
      <p:pic>
        <p:nvPicPr>
          <p:cNvPr id="2050" name="Picture 2" descr="C:\Users\User\Desktop\фото на ММО\IMG_20201115_16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0005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на ММО\IMG_20201115_164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85723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совместных играх мальчиков и девочек, в которых происходит активное взаимодействие, формируются гендерные стили взаимоотношений между детьми разных полов и дети учатся принимать, понимать различие поведенческого статуса, а также быть успешными в коллективных и межличностных взаимодействиях.</a:t>
            </a:r>
            <a:endParaRPr lang="ru-RU" sz="2400" dirty="0"/>
          </a:p>
        </p:txBody>
      </p:sp>
      <p:pic>
        <p:nvPicPr>
          <p:cNvPr id="4098" name="Picture 2" descr="C:\Users\User\Desktop\фото на ММО\IMG_20201115_16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5283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на ММО\IMG_20201115_162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064896" cy="640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Содержание различного вида игр должно быть представлено разными элементами гендерной культуры:</a:t>
            </a:r>
          </a:p>
          <a:p>
            <a:r>
              <a:rPr lang="ru-RU" sz="3600" dirty="0" smtClean="0"/>
              <a:t>-внешние различия мужчин и женщин;</a:t>
            </a:r>
          </a:p>
          <a:p>
            <a:r>
              <a:rPr lang="ru-RU" sz="3600" dirty="0" smtClean="0"/>
              <a:t>-специфические виды деятельности (спорт, профессии, увлечения);</a:t>
            </a:r>
          </a:p>
          <a:p>
            <a:r>
              <a:rPr lang="ru-RU" sz="3600" dirty="0" smtClean="0"/>
              <a:t>-правила взаимоотношения в быту, в общественных местах.</a:t>
            </a:r>
          </a:p>
          <a:p>
            <a:r>
              <a:rPr lang="ru-RU" sz="3600" dirty="0" smtClean="0"/>
              <a:t>Все это представлено в различных играх, используемых педагогами для работы с дошкольниками.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37398"/>
            <a:ext cx="820891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FF0000"/>
                </a:solidFill>
              </a:rPr>
              <a:t>В педагогической деятельности используются виды игр:</a:t>
            </a:r>
          </a:p>
          <a:p>
            <a:pPr lvl="0"/>
            <a:r>
              <a:rPr lang="ru-RU" sz="2400" dirty="0" smtClean="0"/>
              <a:t> сюжетно-ролевые;</a:t>
            </a:r>
          </a:p>
          <a:p>
            <a:pPr lvl="0"/>
            <a:r>
              <a:rPr lang="ru-RU" sz="2400" dirty="0" smtClean="0"/>
              <a:t> коммуникативные;</a:t>
            </a:r>
          </a:p>
          <a:p>
            <a:pPr lvl="0"/>
            <a:r>
              <a:rPr lang="ru-RU" sz="2400" dirty="0" smtClean="0"/>
              <a:t> дидактические;</a:t>
            </a:r>
          </a:p>
          <a:p>
            <a:pPr lvl="0"/>
            <a:r>
              <a:rPr lang="ru-RU" sz="2400" dirty="0" smtClean="0"/>
              <a:t> словесные;</a:t>
            </a:r>
          </a:p>
          <a:p>
            <a:pPr lvl="0"/>
            <a:r>
              <a:rPr lang="ru-RU" sz="2400" dirty="0" smtClean="0"/>
              <a:t> подвижные; </a:t>
            </a:r>
          </a:p>
          <a:p>
            <a:pPr lvl="0"/>
            <a:r>
              <a:rPr lang="ru-RU" sz="2400" dirty="0" smtClean="0"/>
              <a:t> имитационные;</a:t>
            </a:r>
          </a:p>
          <a:p>
            <a:pPr lvl="0"/>
            <a:r>
              <a:rPr lang="ru-RU" sz="2400" dirty="0" smtClean="0"/>
              <a:t> символические;</a:t>
            </a:r>
          </a:p>
          <a:p>
            <a:pPr lvl="0"/>
            <a:r>
              <a:rPr lang="ru-RU" sz="2400" dirty="0" smtClean="0"/>
              <a:t> игры-состязания;</a:t>
            </a:r>
          </a:p>
          <a:p>
            <a:pPr lvl="0"/>
            <a:r>
              <a:rPr lang="ru-RU" sz="2400" dirty="0" smtClean="0"/>
              <a:t> настольно-печатные игры;</a:t>
            </a:r>
          </a:p>
          <a:p>
            <a:pPr lvl="0"/>
            <a:r>
              <a:rPr lang="ru-RU" sz="2400" dirty="0" smtClean="0"/>
              <a:t> русские народные подвижные игры.</a:t>
            </a:r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37444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4032448" cy="257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340804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Основная роль в гендерной социализации дошкольников принадлежит </a:t>
            </a:r>
            <a:r>
              <a:rPr lang="ru-RU" sz="2800" b="1" dirty="0" smtClean="0"/>
              <a:t>сюжетно-ролевой игре.</a:t>
            </a:r>
            <a:endParaRPr lang="ru-RU" sz="2800" b="1" dirty="0"/>
          </a:p>
        </p:txBody>
      </p:sp>
      <p:pic>
        <p:nvPicPr>
          <p:cNvPr id="8194" name="Picture 2" descr="C:\Users\User\Desktop\фото на ММО\IMG_20201115_16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000500" cy="3000375"/>
          </a:xfrm>
          <a:prstGeom prst="rect">
            <a:avLst/>
          </a:prstGeom>
          <a:noFill/>
        </p:spPr>
      </p:pic>
      <p:pic>
        <p:nvPicPr>
          <p:cNvPr id="8195" name="Picture 3" descr="C:\Users\User\Desktop\фото на ММО\IMG_20201116_110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679304" cy="2759478"/>
          </a:xfrm>
          <a:prstGeom prst="rect">
            <a:avLst/>
          </a:prstGeom>
          <a:noFill/>
        </p:spPr>
      </p:pic>
      <p:pic>
        <p:nvPicPr>
          <p:cNvPr id="8196" name="Picture 4" descr="C:\Users\User\Desktop\фото на ММО\IMG_20201116_1116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3823320" cy="286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17142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Таких игр много и вам они </a:t>
            </a:r>
            <a:r>
              <a:rPr lang="ru-RU" sz="2000" b="1" u="sng" dirty="0" smtClean="0">
                <a:solidFill>
                  <a:srgbClr val="FF0000"/>
                </a:solidFill>
              </a:rPr>
              <a:t>знакомы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«Дочки-матери»,  «Мы кондитеры»,  «Семья», «Парикмахерская»,</a:t>
            </a:r>
            <a:br>
              <a:rPr lang="ru-RU" sz="2000" dirty="0" smtClean="0"/>
            </a:br>
            <a:r>
              <a:rPr lang="ru-RU" sz="2000" dirty="0" smtClean="0"/>
              <a:t>     «Супермаркет»,  «Больница».</a:t>
            </a:r>
            <a:br>
              <a:rPr lang="ru-RU" sz="2000" dirty="0" smtClean="0"/>
            </a:br>
            <a:r>
              <a:rPr lang="ru-RU" sz="2000" dirty="0" smtClean="0"/>
              <a:t>Это игры, которые предпочитают девочки.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2" name="Picture 2" descr="C:\Users\User\Desktop\фото на ММО\IMG-c014f7b1d950bd15d0d0e273a69219a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i.mycdn.me/image?id=905850740710&amp;t=3&amp;plc=API&amp;viewToken=PigVd3yYbcuJN37jRnBp3A&amp;tkn=*O0FE5OdaHMTJTabIpC92oOfIa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8164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фото на ММО\IMG_20201116_112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3895328" cy="292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 Владимировна\Desktop\рабочая флешка\фоны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178621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«Строители», «Военные», «Мы шоферы», «Космонавты», «Спасатели», «Пожарные», «Богатыри» </a:t>
            </a:r>
            <a:r>
              <a:rPr lang="ru-RU" sz="2000" dirty="0" smtClean="0"/>
              <a:t>- </a:t>
            </a:r>
            <a:r>
              <a:rPr lang="ru-RU" sz="2000" b="1" dirty="0" smtClean="0">
                <a:solidFill>
                  <a:srgbClr val="FF0000"/>
                </a:solidFill>
              </a:rPr>
              <a:t>в эти игры активнее играют мальчики.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 descr="C:\Users\User\Desktop\фото на ММО\IMG_20201115_165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 на ММО\IMG_20201115_164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45638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фото на ММО\IMG_20201116_110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77072"/>
            <a:ext cx="3247256" cy="243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491</Words>
  <Application>Microsoft Office PowerPoint</Application>
  <PresentationFormat>Экран (4:3)</PresentationFormat>
  <Paragraphs>56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Яркополенская школа-детский сад   «   ГЕНДЕРНОЕ ВОСПИТАНИЕ  ДЕТЕЙ    ЧЕРЕЗ   ИГРОВУЮ  ДЕЯТЕЛЬНОСТЬ »                                            Выполнила: воспитатель                                     Османова Э.Э.</vt:lpstr>
      <vt:lpstr>Слайд 2</vt:lpstr>
      <vt:lpstr>Слайд 3</vt:lpstr>
      <vt:lpstr>Слайд 4</vt:lpstr>
      <vt:lpstr>Слайд 5</vt:lpstr>
      <vt:lpstr>Слайд 6</vt:lpstr>
      <vt:lpstr>Слайд 7</vt:lpstr>
      <vt:lpstr>Таких игр много и вам они знакомы:  «Дочки-матери»,  «Мы кондитеры»,  «Семья», «Парикмахерская»,      «Супермаркет»,  «Больница». Это игры, которые предпочитают девочки. </vt:lpstr>
      <vt:lpstr>«Строители», «Военные», «Мы шоферы», «Космонавты», «Спасатели», «Пожарные», «Богатыри» - в эти игры активнее играют мальчики. </vt:lpstr>
      <vt:lpstr>Слайд 10</vt:lpstr>
      <vt:lpstr>Коммуникативные игры – так называют игры для развития умения общаться, умения сотрудничать и взаимодействовать с людьми в разнообразных жизненных ситуациях. В коммуникативные игры можно играть и дома, и во дворе, в детском саду, на празднике, развлечениях, или использовать как минутки отдыха после занятий. Используются такие игры как: «Скажи комплимент», «Подарок», «Посмотри в глаза», «Секретные совещания» и др.  </vt:lpstr>
      <vt:lpstr> О важности дидактических игр не стоит и говорить, они являются игровой формой обучения и развития детей, что важно в любом возрасте.  Дидактические и словесные игры   «Кто что носит»  «Волшебный цветок»   « За что нам нравятся мальчики (девочки)?» « Как я дома помогаю?» « Кто я в семье?» «Вежливые слова»    « Ушки на макушке» "Подарки для Саши и Маши"  «Чемодан»  «Чем похожи наши мамы? Чем похожи    наши папы?» «Благородные поступки»  «Собери цепочку»  </vt:lpstr>
      <vt:lpstr>Или, например, словесная игра с мячом «Кто что делает» (о мужских и женских обязанностях в семье). Воспитатель бросает мяч ребёнку и называет «мама», ребёнок должен назвать слова-действия, относящиеся к обязанностям мамы.  «Твоя мама…», ребенок возвращает мяч – «Моя мама самая добрая», заботливая, умная, красивая, лучше всех готовит обед… Аналогично проводится со словами «Твой папа»)   </vt:lpstr>
      <vt:lpstr> Подвижные игры «Перевоплощение», «Найди свою пару», «Мы мальчики, мы девочки», «Перетягивание каната», «Два мороза», «Утка и утята», «Кошки-мышки» и др.</vt:lpstr>
      <vt:lpstr> Имитационные игры  Детям предлагается исполнить роль того или иного персонажа, показать жестами, мимикой эмоциональное состояние героя:  «Рассердившаяся девочка», «Испуганный мальчик», «Ласковая девочка», «Любящая мама», «Весёлый папа», «Обиженная дочка», «Уставшая бабушка», «Злобный мальчик» и т. д. Можно использовать при этом смайлики  с разной мимикой. </vt:lpstr>
      <vt:lpstr>Символические игры «Предмет- мужчина, предмет-женщина», «Мой любимый герой», «Сбор чемодана», «Кто живёт в твоём сердце» и др.</vt:lpstr>
      <vt:lpstr>   Игры - состязания  «Кто больше скажет красивых слов о маме, папе». «Кто больше назовёт имён мальчиков (девочек)». «Кто больше назовёт мужских и женских (маминых и папиных) вещей».  «Кто больше вспомнит сказок с добрыми, заботливыми, трудолюбивыми  и сильными, выносливыми, отважными, находчивыми героями» ит. д. </vt:lpstr>
      <vt:lpstr> Настольно-печатные игры «Хоккей» «Футбол» «Правила этикета» «Лото-ассоциации»  «Эмоции»  «Пазлы»  </vt:lpstr>
      <vt:lpstr>Слайд 19</vt:lpstr>
      <vt:lpstr>Эти и другие игры помогают детям расширить знания, знакомят с нормами поведения мальчиков и девочек, принятых в обществе, прививают нравственные качества, развивают познавательно речевые способности.</vt:lpstr>
      <vt:lpstr>Слайд 21</vt:lpstr>
      <vt:lpstr>Слайд 22</vt:lpstr>
      <vt:lpstr>Слайд 23</vt:lpstr>
      <vt:lpstr>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125</cp:revision>
  <dcterms:created xsi:type="dcterms:W3CDTF">2014-02-11T04:16:27Z</dcterms:created>
  <dcterms:modified xsi:type="dcterms:W3CDTF">2021-01-27T17:46:42Z</dcterms:modified>
</cp:coreProperties>
</file>